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A9BB2D-78E2-4868-5ADC-D0ADD47D7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1E5C672-A639-79CC-227D-7BEB29037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2D8BD8-300B-2CB3-7C17-EDE128A74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5695-9060-427B-8780-C60A85063BEC}" type="datetimeFigureOut">
              <a:rPr lang="es-BO" smtClean="0"/>
              <a:t>29/4/2026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DD6644-F5F3-13F4-691C-34C2E7DA4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66C313-5E3E-DBD9-B0F1-D26B82681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8A16-0C42-4802-8298-3538629F050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395495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10092E-CEBA-E235-D25B-79EAA0D0F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6C38B7E-3D46-FB43-697F-6DBC5A5CF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F9A91B-3406-5862-3225-2861DE44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5695-9060-427B-8780-C60A85063BEC}" type="datetimeFigureOut">
              <a:rPr lang="es-BO" smtClean="0"/>
              <a:t>29/4/2026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0671E9-DB8B-386B-81CB-6A1C980F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6976C3-F2DA-33EA-081B-341379F5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8A16-0C42-4802-8298-3538629F050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74744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7F889ED-0E04-1948-A30D-9EB98E4DD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22F64D-2BA5-8A63-A068-F033255DF3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206BBD-D0EE-EA4C-0CF6-A43E3326E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5695-9060-427B-8780-C60A85063BEC}" type="datetimeFigureOut">
              <a:rPr lang="es-BO" smtClean="0"/>
              <a:t>29/4/2026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4C23D9-E217-B697-71C7-1FA8FA6EC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2DF979-8993-1FC5-04DF-95E727B0E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8A16-0C42-4802-8298-3538629F050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08230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63B170-E83B-958F-04D4-FBC039BF3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89EF9F-AF86-06CF-CECB-7C813349B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3CDAC2-9EA9-766B-50B8-BC151E0F9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5695-9060-427B-8780-C60A85063BEC}" type="datetimeFigureOut">
              <a:rPr lang="es-BO" smtClean="0"/>
              <a:t>29/4/2026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B46B71-E092-3AE9-E175-D614E4D4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9B830C-47E5-49E7-448D-8B3291D61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8A16-0C42-4802-8298-3538629F050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720409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6DFF1C-D00D-D1B5-55EE-85F51ECAB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6CE459-DED7-3B55-9B53-C0C431A83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BCCCCF-B801-2682-6283-32D0A8B92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5695-9060-427B-8780-C60A85063BEC}" type="datetimeFigureOut">
              <a:rPr lang="es-BO" smtClean="0"/>
              <a:t>29/4/2026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A937FC-8F96-796C-7698-916EB1CA0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E6E123-6D68-7A10-5000-59ABC4E20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8A16-0C42-4802-8298-3538629F050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93673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B42141-89DB-EAA6-DFE6-4E8391DAD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8A6536-7BF4-962C-8413-762A8EAAE2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98FEA83-8664-12F4-A9A6-C30F2FCD8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7454F7-EDBD-90F3-7152-0343BE4BA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5695-9060-427B-8780-C60A85063BEC}" type="datetimeFigureOut">
              <a:rPr lang="es-BO" smtClean="0"/>
              <a:t>29/4/2026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0BF814-88DE-30E2-2E67-0982DD9C1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5CC5E8-88B9-5691-BEFB-793F6CF88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8A16-0C42-4802-8298-3538629F050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02686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95DDD5-F1A6-18A3-A8CC-F508AA11C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33EE8D-B919-C9DE-920C-FD6FF9849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1010087-0633-84D7-9F36-FED8BCAA8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C9B06C8-453B-9A59-9666-6220C39DA0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31E2548-D0E7-9E6A-DD81-013F9A77E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69B41C6-B5E6-52BE-24D9-26143F5D1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5695-9060-427B-8780-C60A85063BEC}" type="datetimeFigureOut">
              <a:rPr lang="es-BO" smtClean="0"/>
              <a:t>29/4/2026</a:t>
            </a:fld>
            <a:endParaRPr lang="es-B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95AAB47-5639-0612-5E96-BEEE4462B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1AE4931-499F-4032-58D4-981ACCFF9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8A16-0C42-4802-8298-3538629F050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38135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E42E06-2B47-858A-D857-F86C7FFCD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7F04CFF-F6EB-637C-DEBC-8184F5F19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5695-9060-427B-8780-C60A85063BEC}" type="datetimeFigureOut">
              <a:rPr lang="es-BO" smtClean="0"/>
              <a:t>29/4/2026</a:t>
            </a:fld>
            <a:endParaRPr lang="es-B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15476FA-7588-724A-F59E-B6B7FF292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C6FDA9-3ADE-305B-1291-0AB80F4D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8A16-0C42-4802-8298-3538629F050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63637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93FCE60-E6B9-53E1-D0CC-9B7C57DEF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5695-9060-427B-8780-C60A85063BEC}" type="datetimeFigureOut">
              <a:rPr lang="es-BO" smtClean="0"/>
              <a:t>29/4/2026</a:t>
            </a:fld>
            <a:endParaRPr lang="es-B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637AC39-C44B-0CF6-5D46-96F39E84E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3ACE16D-7645-361C-F193-DDAC56B9E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8A16-0C42-4802-8298-3538629F050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58494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BBEDFD-C2B8-7400-0DE4-08620C494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DDAE52-E542-683B-3FA5-0C8387EDE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026E2D-3856-BDF4-8F0D-367F1CAD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8F8CB0-DF94-DEB6-EC4E-D2A8A6444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5695-9060-427B-8780-C60A85063BEC}" type="datetimeFigureOut">
              <a:rPr lang="es-BO" smtClean="0"/>
              <a:t>29/4/2026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85ACDE-EE68-0D8E-0F35-A0687C17C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06D373-2075-38D9-6BF0-A7F06EDE0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8A16-0C42-4802-8298-3538629F050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306045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13F7B4-7EFF-BFA6-95D1-3552BB2F3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88C5571-5463-D624-A1B6-3003842836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106408-DA17-43F5-DED9-0FC125FE7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977906-E9FE-D804-E6FD-45F1EB94C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5695-9060-427B-8780-C60A85063BEC}" type="datetimeFigureOut">
              <a:rPr lang="es-BO" smtClean="0"/>
              <a:t>29/4/2026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161F7B9-BC3E-D584-9304-B86564628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0FA688-DDC5-8417-1116-D3E4769B0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8A16-0C42-4802-8298-3538629F050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91371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563E34-9500-99A3-BFB6-9B54876C5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E5106B-95B0-5982-DD25-6D1161D08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E132CB-03AB-AC7F-1616-30A11C5E67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45695-9060-427B-8780-C60A85063BEC}" type="datetimeFigureOut">
              <a:rPr lang="es-BO" smtClean="0"/>
              <a:t>29/4/2026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398E87-6ADB-C4A1-94DC-AEFC2DC33B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DA90DE-1836-D62C-381A-558B9CBA7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D8A16-0C42-4802-8298-3538629F050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33859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CF535D-A3BC-AC61-63B7-5981F48AF6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C7E00A1-D96E-9533-E4A8-1DC9EDFC2D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88001B2-160E-72A2-02F1-DADDDA80BA28}"/>
              </a:ext>
            </a:extLst>
          </p:cNvPr>
          <p:cNvSpPr/>
          <p:nvPr/>
        </p:nvSpPr>
        <p:spPr>
          <a:xfrm>
            <a:off x="0" y="0"/>
            <a:ext cx="365760" cy="623620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/>
              <a:t>D</a:t>
            </a:r>
          </a:p>
          <a:p>
            <a:pPr algn="ctr"/>
            <a:r>
              <a:rPr lang="es-BO" dirty="0"/>
              <a:t>I</a:t>
            </a:r>
          </a:p>
          <a:p>
            <a:pPr algn="ctr"/>
            <a:r>
              <a:rPr lang="es-BO" dirty="0"/>
              <a:t>C</a:t>
            </a:r>
          </a:p>
          <a:p>
            <a:pPr algn="ctr"/>
            <a:r>
              <a:rPr lang="es-BO" dirty="0"/>
              <a:t>I</a:t>
            </a:r>
          </a:p>
          <a:p>
            <a:pPr algn="ctr"/>
            <a:r>
              <a:rPr lang="es-BO" dirty="0"/>
              <a:t>T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879BDFA-09E1-11BB-B463-624188F31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58" y="0"/>
            <a:ext cx="762970" cy="98737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3A25CCA-53ED-BDCB-7A2B-18F357F41341}"/>
              </a:ext>
            </a:extLst>
          </p:cNvPr>
          <p:cNvSpPr/>
          <p:nvPr/>
        </p:nvSpPr>
        <p:spPr>
          <a:xfrm>
            <a:off x="11826240" y="0"/>
            <a:ext cx="365760" cy="63093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/>
              <a:t>D</a:t>
            </a:r>
          </a:p>
          <a:p>
            <a:pPr algn="ctr"/>
            <a:r>
              <a:rPr lang="es-BO" dirty="0"/>
              <a:t>E</a:t>
            </a:r>
          </a:p>
          <a:p>
            <a:pPr algn="ctr"/>
            <a:r>
              <a:rPr lang="es-BO" dirty="0"/>
              <a:t>I</a:t>
            </a:r>
          </a:p>
          <a:p>
            <a:pPr algn="ctr"/>
            <a:r>
              <a:rPr lang="es-BO" dirty="0"/>
              <a:t>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85475BC-1C88-A2BB-9C00-88A503CCA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824" y="0"/>
            <a:ext cx="2670048" cy="10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26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BD879-AFAA-A557-BB0F-6D450F09B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DDBF2368-ED2F-F2BF-21F7-AFDE3370E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DD7074A8-323F-A7B6-4AB9-ECF10801D5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5DAD0F4-B742-A9A5-5E7E-9D1F47B84C0B}"/>
              </a:ext>
            </a:extLst>
          </p:cNvPr>
          <p:cNvSpPr/>
          <p:nvPr/>
        </p:nvSpPr>
        <p:spPr>
          <a:xfrm>
            <a:off x="0" y="0"/>
            <a:ext cx="365760" cy="56601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/>
              <a:t>D</a:t>
            </a:r>
          </a:p>
          <a:p>
            <a:pPr algn="ctr"/>
            <a:r>
              <a:rPr lang="es-BO" dirty="0"/>
              <a:t>I</a:t>
            </a:r>
          </a:p>
          <a:p>
            <a:pPr algn="ctr"/>
            <a:r>
              <a:rPr lang="es-BO" dirty="0"/>
              <a:t>C</a:t>
            </a:r>
          </a:p>
          <a:p>
            <a:pPr algn="ctr"/>
            <a:r>
              <a:rPr lang="es-BO" dirty="0"/>
              <a:t>I</a:t>
            </a:r>
          </a:p>
          <a:p>
            <a:pPr algn="ctr"/>
            <a:r>
              <a:rPr lang="es-BO" dirty="0"/>
              <a:t>T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C5852A2-5B1D-8F2C-07A3-4F11081BA997}"/>
              </a:ext>
            </a:extLst>
          </p:cNvPr>
          <p:cNvSpPr/>
          <p:nvPr/>
        </p:nvSpPr>
        <p:spPr>
          <a:xfrm>
            <a:off x="0" y="6403848"/>
            <a:ext cx="365760" cy="45415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A278481-80A1-621E-68D5-B89A6646B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58" y="0"/>
            <a:ext cx="762970" cy="98737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31F1A5E-4EED-08EF-952C-1141D8978A39}"/>
              </a:ext>
            </a:extLst>
          </p:cNvPr>
          <p:cNvSpPr/>
          <p:nvPr/>
        </p:nvSpPr>
        <p:spPr>
          <a:xfrm>
            <a:off x="11826240" y="0"/>
            <a:ext cx="365760" cy="56601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/>
              <a:t>D</a:t>
            </a:r>
          </a:p>
          <a:p>
            <a:pPr algn="ctr"/>
            <a:r>
              <a:rPr lang="es-BO" dirty="0"/>
              <a:t>E</a:t>
            </a:r>
          </a:p>
          <a:p>
            <a:pPr algn="ctr"/>
            <a:r>
              <a:rPr lang="es-BO" dirty="0"/>
              <a:t>I</a:t>
            </a:r>
          </a:p>
          <a:p>
            <a:pPr algn="ctr"/>
            <a:r>
              <a:rPr lang="es-BO" dirty="0"/>
              <a:t>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84E3474-EB62-F0E0-1702-428EA0930EA6}"/>
              </a:ext>
            </a:extLst>
          </p:cNvPr>
          <p:cNvSpPr/>
          <p:nvPr/>
        </p:nvSpPr>
        <p:spPr>
          <a:xfrm>
            <a:off x="11826240" y="6403848"/>
            <a:ext cx="365760" cy="45415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3006A3B-4D64-5B8F-DE3D-1C75BE85D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824" y="0"/>
            <a:ext cx="2670048" cy="10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71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0992E-7BF0-DE67-6F83-E925C3730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C2CD8CD1-4B3A-60E8-07AF-D8CC2EA09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30288"/>
            <a:ext cx="10515600" cy="660400"/>
          </a:xfrm>
        </p:spPr>
        <p:txBody>
          <a:bodyPr>
            <a:normAutofit fontScale="90000"/>
          </a:bodyPr>
          <a:lstStyle/>
          <a:p>
            <a:endParaRPr lang="es-BO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3C1E2096-3353-AE45-0D48-F137000AF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12B13492-B1AD-71A4-043D-838348A5DB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8A44A320-CB7F-81CC-FC44-CE8C6BE482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8DAAB6B2-7E6F-B569-6EDA-1F8FCA3EF97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E762BDA-F16C-A8C8-79A2-9A726239B254}"/>
              </a:ext>
            </a:extLst>
          </p:cNvPr>
          <p:cNvSpPr/>
          <p:nvPr/>
        </p:nvSpPr>
        <p:spPr>
          <a:xfrm>
            <a:off x="0" y="0"/>
            <a:ext cx="365760" cy="56601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/>
              <a:t>D</a:t>
            </a:r>
          </a:p>
          <a:p>
            <a:pPr algn="ctr"/>
            <a:r>
              <a:rPr lang="es-BO" dirty="0"/>
              <a:t>I</a:t>
            </a:r>
          </a:p>
          <a:p>
            <a:pPr algn="ctr"/>
            <a:r>
              <a:rPr lang="es-BO" dirty="0"/>
              <a:t>C</a:t>
            </a:r>
          </a:p>
          <a:p>
            <a:pPr algn="ctr"/>
            <a:r>
              <a:rPr lang="es-BO" dirty="0"/>
              <a:t>I</a:t>
            </a:r>
          </a:p>
          <a:p>
            <a:pPr algn="ctr"/>
            <a:r>
              <a:rPr lang="es-BO" dirty="0"/>
              <a:t>T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88ACE3-7B9A-4BBF-24AF-9C15C621C1F8}"/>
              </a:ext>
            </a:extLst>
          </p:cNvPr>
          <p:cNvSpPr/>
          <p:nvPr/>
        </p:nvSpPr>
        <p:spPr>
          <a:xfrm>
            <a:off x="0" y="6403848"/>
            <a:ext cx="365760" cy="45415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D20664A-2FFE-F1D9-50E0-2E4BB0FB3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58" y="0"/>
            <a:ext cx="762970" cy="98737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5817B33-6E3A-87C8-EDA9-F05CB533AC4B}"/>
              </a:ext>
            </a:extLst>
          </p:cNvPr>
          <p:cNvSpPr/>
          <p:nvPr/>
        </p:nvSpPr>
        <p:spPr>
          <a:xfrm>
            <a:off x="11826240" y="0"/>
            <a:ext cx="365760" cy="56601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/>
              <a:t>D</a:t>
            </a:r>
          </a:p>
          <a:p>
            <a:pPr algn="ctr"/>
            <a:r>
              <a:rPr lang="es-BO" dirty="0"/>
              <a:t>E</a:t>
            </a:r>
          </a:p>
          <a:p>
            <a:pPr algn="ctr"/>
            <a:r>
              <a:rPr lang="es-BO" dirty="0"/>
              <a:t>I</a:t>
            </a:r>
          </a:p>
          <a:p>
            <a:pPr algn="ctr"/>
            <a:r>
              <a:rPr lang="es-BO" dirty="0"/>
              <a:t>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322DA22-81D8-BF1D-947D-E3FF9F443667}"/>
              </a:ext>
            </a:extLst>
          </p:cNvPr>
          <p:cNvSpPr/>
          <p:nvPr/>
        </p:nvSpPr>
        <p:spPr>
          <a:xfrm>
            <a:off x="11826240" y="6403848"/>
            <a:ext cx="365760" cy="45415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D5B0E54-C574-FD3A-BD08-EA433F196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824" y="0"/>
            <a:ext cx="2670048" cy="10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48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A719C-B767-B543-2806-02205DAD7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BCA786-7CB7-5C4F-A775-1CAB103D50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1484E57-875D-DDF7-6993-FB54B03889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428FE75-7E22-589F-C676-AA49BCA420DF}"/>
              </a:ext>
            </a:extLst>
          </p:cNvPr>
          <p:cNvSpPr/>
          <p:nvPr/>
        </p:nvSpPr>
        <p:spPr>
          <a:xfrm>
            <a:off x="0" y="0"/>
            <a:ext cx="365760" cy="56601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/>
              <a:t>D</a:t>
            </a:r>
          </a:p>
          <a:p>
            <a:pPr algn="ctr"/>
            <a:r>
              <a:rPr lang="es-BO" dirty="0"/>
              <a:t>I</a:t>
            </a:r>
          </a:p>
          <a:p>
            <a:pPr algn="ctr"/>
            <a:r>
              <a:rPr lang="es-BO" dirty="0"/>
              <a:t>C</a:t>
            </a:r>
          </a:p>
          <a:p>
            <a:pPr algn="ctr"/>
            <a:r>
              <a:rPr lang="es-BO" dirty="0"/>
              <a:t>I</a:t>
            </a:r>
          </a:p>
          <a:p>
            <a:pPr algn="ctr"/>
            <a:r>
              <a:rPr lang="es-BO" dirty="0"/>
              <a:t>T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651AB4A-6EE3-CB5E-1B6D-883017AEA155}"/>
              </a:ext>
            </a:extLst>
          </p:cNvPr>
          <p:cNvSpPr/>
          <p:nvPr/>
        </p:nvSpPr>
        <p:spPr>
          <a:xfrm>
            <a:off x="0" y="6403848"/>
            <a:ext cx="365760" cy="45415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E9D99C0-81C7-E9FC-A1AB-A44D8E3B1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58" y="0"/>
            <a:ext cx="762970" cy="98737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BF03691F-C161-09FF-D546-E87BFE8220DF}"/>
              </a:ext>
            </a:extLst>
          </p:cNvPr>
          <p:cNvSpPr/>
          <p:nvPr/>
        </p:nvSpPr>
        <p:spPr>
          <a:xfrm>
            <a:off x="11826240" y="0"/>
            <a:ext cx="365760" cy="56601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/>
              <a:t>D</a:t>
            </a:r>
          </a:p>
          <a:p>
            <a:pPr algn="ctr"/>
            <a:r>
              <a:rPr lang="es-BO" dirty="0"/>
              <a:t>E</a:t>
            </a:r>
          </a:p>
          <a:p>
            <a:pPr algn="ctr"/>
            <a:r>
              <a:rPr lang="es-BO" dirty="0"/>
              <a:t>I</a:t>
            </a:r>
          </a:p>
          <a:p>
            <a:pPr algn="ctr"/>
            <a:r>
              <a:rPr lang="es-BO" dirty="0"/>
              <a:t>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3169491-4D5F-6A5B-20A0-B4A3F903EA3B}"/>
              </a:ext>
            </a:extLst>
          </p:cNvPr>
          <p:cNvSpPr/>
          <p:nvPr/>
        </p:nvSpPr>
        <p:spPr>
          <a:xfrm>
            <a:off x="11826240" y="6403848"/>
            <a:ext cx="365760" cy="45415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8A05DB6-F370-11E1-74C0-8681C9BF8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824" y="0"/>
            <a:ext cx="2670048" cy="10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42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825AA-F435-9C63-269B-DFAE08C77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6E3C1-8D08-9870-41B9-2D5F9D395F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E25190-5AE6-F5F0-2B13-A261563300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E086B5D-8EBD-5AF2-1DF8-5C3114495EA0}"/>
              </a:ext>
            </a:extLst>
          </p:cNvPr>
          <p:cNvSpPr/>
          <p:nvPr/>
        </p:nvSpPr>
        <p:spPr>
          <a:xfrm>
            <a:off x="0" y="0"/>
            <a:ext cx="365760" cy="56601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/>
              <a:t>D</a:t>
            </a:r>
          </a:p>
          <a:p>
            <a:pPr algn="ctr"/>
            <a:r>
              <a:rPr lang="es-BO" dirty="0"/>
              <a:t>I</a:t>
            </a:r>
          </a:p>
          <a:p>
            <a:pPr algn="ctr"/>
            <a:r>
              <a:rPr lang="es-BO" dirty="0"/>
              <a:t>C</a:t>
            </a:r>
          </a:p>
          <a:p>
            <a:pPr algn="ctr"/>
            <a:r>
              <a:rPr lang="es-BO" dirty="0"/>
              <a:t>I</a:t>
            </a:r>
          </a:p>
          <a:p>
            <a:pPr algn="ctr"/>
            <a:r>
              <a:rPr lang="es-BO" dirty="0"/>
              <a:t>T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B09B32E-BD72-0586-E08F-ABF79ABDFD54}"/>
              </a:ext>
            </a:extLst>
          </p:cNvPr>
          <p:cNvSpPr/>
          <p:nvPr/>
        </p:nvSpPr>
        <p:spPr>
          <a:xfrm>
            <a:off x="0" y="6403848"/>
            <a:ext cx="365760" cy="45415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53006FC-9011-3B3B-5EEA-15EAD507E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58" y="0"/>
            <a:ext cx="762970" cy="98737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7A61DE4-76A6-352F-CC16-733CACE8A91F}"/>
              </a:ext>
            </a:extLst>
          </p:cNvPr>
          <p:cNvSpPr/>
          <p:nvPr/>
        </p:nvSpPr>
        <p:spPr>
          <a:xfrm>
            <a:off x="11826240" y="0"/>
            <a:ext cx="365760" cy="56601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/>
              <a:t>D</a:t>
            </a:r>
          </a:p>
          <a:p>
            <a:pPr algn="ctr"/>
            <a:r>
              <a:rPr lang="es-BO" dirty="0"/>
              <a:t>E</a:t>
            </a:r>
          </a:p>
          <a:p>
            <a:pPr algn="ctr"/>
            <a:r>
              <a:rPr lang="es-BO" dirty="0"/>
              <a:t>I</a:t>
            </a:r>
          </a:p>
          <a:p>
            <a:pPr algn="ctr"/>
            <a:r>
              <a:rPr lang="es-BO" dirty="0"/>
              <a:t>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563F2D3-BFAD-1AB3-3A4F-F16350DED2DF}"/>
              </a:ext>
            </a:extLst>
          </p:cNvPr>
          <p:cNvSpPr/>
          <p:nvPr/>
        </p:nvSpPr>
        <p:spPr>
          <a:xfrm>
            <a:off x="11826240" y="6403848"/>
            <a:ext cx="365760" cy="45415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6C395DA-09EE-66E6-06EC-407AEF2DF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824" y="0"/>
            <a:ext cx="2670048" cy="10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97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B5E23-88BF-739D-78E5-B04667D36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79835-9BF3-210A-09E5-7BB0F2E661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8EA9291-D5D0-D6BE-471E-AF6BAC5518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5745EF9-DA42-49C1-49B4-04DAA5A8291C}"/>
              </a:ext>
            </a:extLst>
          </p:cNvPr>
          <p:cNvSpPr/>
          <p:nvPr/>
        </p:nvSpPr>
        <p:spPr>
          <a:xfrm>
            <a:off x="0" y="0"/>
            <a:ext cx="365760" cy="56601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/>
              <a:t>D</a:t>
            </a:r>
          </a:p>
          <a:p>
            <a:pPr algn="ctr"/>
            <a:r>
              <a:rPr lang="es-BO" dirty="0"/>
              <a:t>I</a:t>
            </a:r>
          </a:p>
          <a:p>
            <a:pPr algn="ctr"/>
            <a:r>
              <a:rPr lang="es-BO" dirty="0"/>
              <a:t>C</a:t>
            </a:r>
          </a:p>
          <a:p>
            <a:pPr algn="ctr"/>
            <a:r>
              <a:rPr lang="es-BO" dirty="0"/>
              <a:t>I</a:t>
            </a:r>
          </a:p>
          <a:p>
            <a:pPr algn="ctr"/>
            <a:r>
              <a:rPr lang="es-BO" dirty="0"/>
              <a:t>T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3F569D6-A10D-1B48-C79E-771EB4392F81}"/>
              </a:ext>
            </a:extLst>
          </p:cNvPr>
          <p:cNvSpPr/>
          <p:nvPr/>
        </p:nvSpPr>
        <p:spPr>
          <a:xfrm>
            <a:off x="0" y="6403848"/>
            <a:ext cx="365760" cy="45415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99F3F61-2E56-FEC2-AF1B-38B9823B0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58" y="0"/>
            <a:ext cx="762970" cy="98737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7FEE830-FE2E-B0AF-EDAE-374F8D74D6D6}"/>
              </a:ext>
            </a:extLst>
          </p:cNvPr>
          <p:cNvSpPr/>
          <p:nvPr/>
        </p:nvSpPr>
        <p:spPr>
          <a:xfrm>
            <a:off x="11826240" y="0"/>
            <a:ext cx="365760" cy="56601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/>
              <a:t>D</a:t>
            </a:r>
          </a:p>
          <a:p>
            <a:pPr algn="ctr"/>
            <a:r>
              <a:rPr lang="es-BO" dirty="0"/>
              <a:t>E</a:t>
            </a:r>
          </a:p>
          <a:p>
            <a:pPr algn="ctr"/>
            <a:r>
              <a:rPr lang="es-BO" dirty="0"/>
              <a:t>I</a:t>
            </a:r>
          </a:p>
          <a:p>
            <a:pPr algn="ctr"/>
            <a:r>
              <a:rPr lang="es-BO" dirty="0"/>
              <a:t>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372E288-3A2E-CF78-75F5-ECA699A2C848}"/>
              </a:ext>
            </a:extLst>
          </p:cNvPr>
          <p:cNvSpPr/>
          <p:nvPr/>
        </p:nvSpPr>
        <p:spPr>
          <a:xfrm>
            <a:off x="11826240" y="6403848"/>
            <a:ext cx="365760" cy="45415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816EA98-6716-9A62-DAE6-81B8B1875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824" y="0"/>
            <a:ext cx="2670048" cy="10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44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BB8CF-7D6B-C056-B530-2ABB1059D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5CFE86-6B1E-8ECE-06F7-B0C5D1186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B5B31F-22AC-8AF2-6E17-D2264722F4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7688165-F4E9-7A0B-136E-8EF437A67CAE}"/>
              </a:ext>
            </a:extLst>
          </p:cNvPr>
          <p:cNvSpPr/>
          <p:nvPr/>
        </p:nvSpPr>
        <p:spPr>
          <a:xfrm>
            <a:off x="0" y="0"/>
            <a:ext cx="365760" cy="56601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/>
              <a:t>D</a:t>
            </a:r>
          </a:p>
          <a:p>
            <a:pPr algn="ctr"/>
            <a:r>
              <a:rPr lang="es-BO" dirty="0"/>
              <a:t>I</a:t>
            </a:r>
          </a:p>
          <a:p>
            <a:pPr algn="ctr"/>
            <a:r>
              <a:rPr lang="es-BO" dirty="0"/>
              <a:t>C</a:t>
            </a:r>
          </a:p>
          <a:p>
            <a:pPr algn="ctr"/>
            <a:r>
              <a:rPr lang="es-BO" dirty="0"/>
              <a:t>I</a:t>
            </a:r>
          </a:p>
          <a:p>
            <a:pPr algn="ctr"/>
            <a:r>
              <a:rPr lang="es-BO" dirty="0"/>
              <a:t>T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D181CBE-813F-00CB-1EA5-B8C8DFB84A15}"/>
              </a:ext>
            </a:extLst>
          </p:cNvPr>
          <p:cNvSpPr/>
          <p:nvPr/>
        </p:nvSpPr>
        <p:spPr>
          <a:xfrm>
            <a:off x="0" y="6403848"/>
            <a:ext cx="365760" cy="45415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23BCDC4-5B50-1CC8-A353-93793799A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58" y="0"/>
            <a:ext cx="762970" cy="98737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DCC314F-507D-1CE4-F0D6-225315060A45}"/>
              </a:ext>
            </a:extLst>
          </p:cNvPr>
          <p:cNvSpPr/>
          <p:nvPr/>
        </p:nvSpPr>
        <p:spPr>
          <a:xfrm>
            <a:off x="11826240" y="0"/>
            <a:ext cx="365760" cy="56601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/>
              <a:t>D</a:t>
            </a:r>
          </a:p>
          <a:p>
            <a:pPr algn="ctr"/>
            <a:r>
              <a:rPr lang="es-BO" dirty="0"/>
              <a:t>E</a:t>
            </a:r>
          </a:p>
          <a:p>
            <a:pPr algn="ctr"/>
            <a:r>
              <a:rPr lang="es-BO" dirty="0"/>
              <a:t>I</a:t>
            </a:r>
          </a:p>
          <a:p>
            <a:pPr algn="ctr"/>
            <a:r>
              <a:rPr lang="es-BO" dirty="0"/>
              <a:t>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46D4AD8-C34D-FE4D-0B52-9670BE2BC240}"/>
              </a:ext>
            </a:extLst>
          </p:cNvPr>
          <p:cNvSpPr/>
          <p:nvPr/>
        </p:nvSpPr>
        <p:spPr>
          <a:xfrm>
            <a:off x="11826240" y="6403848"/>
            <a:ext cx="365760" cy="45415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E1A223B-BDFF-B255-33D8-3CBD8458D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824" y="0"/>
            <a:ext cx="2670048" cy="10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39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0743E-72E8-2FF6-6349-4C0830086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B0FE29-9FC9-32B3-ADF6-EDF3395AA0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FB714D-74D1-791D-0A80-C0CB627DA0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CAC5A09-7209-2354-BD7E-E09E35D67FE5}"/>
              </a:ext>
            </a:extLst>
          </p:cNvPr>
          <p:cNvSpPr/>
          <p:nvPr/>
        </p:nvSpPr>
        <p:spPr>
          <a:xfrm>
            <a:off x="0" y="0"/>
            <a:ext cx="365760" cy="56601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/>
              <a:t>D</a:t>
            </a:r>
          </a:p>
          <a:p>
            <a:pPr algn="ctr"/>
            <a:r>
              <a:rPr lang="es-BO" dirty="0"/>
              <a:t>I</a:t>
            </a:r>
          </a:p>
          <a:p>
            <a:pPr algn="ctr"/>
            <a:r>
              <a:rPr lang="es-BO" dirty="0"/>
              <a:t>C</a:t>
            </a:r>
          </a:p>
          <a:p>
            <a:pPr algn="ctr"/>
            <a:r>
              <a:rPr lang="es-BO" dirty="0"/>
              <a:t>I</a:t>
            </a:r>
          </a:p>
          <a:p>
            <a:pPr algn="ctr"/>
            <a:r>
              <a:rPr lang="es-BO" dirty="0"/>
              <a:t>T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8A165F0-CDD9-C198-B829-5915AF5362EE}"/>
              </a:ext>
            </a:extLst>
          </p:cNvPr>
          <p:cNvSpPr/>
          <p:nvPr/>
        </p:nvSpPr>
        <p:spPr>
          <a:xfrm>
            <a:off x="0" y="6403848"/>
            <a:ext cx="365760" cy="45415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4FD7D2E-ADA9-D0C5-CB26-BB48879EE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58" y="0"/>
            <a:ext cx="762970" cy="98737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BA86597-C7B0-8929-F6E9-70E1706CED86}"/>
              </a:ext>
            </a:extLst>
          </p:cNvPr>
          <p:cNvSpPr/>
          <p:nvPr/>
        </p:nvSpPr>
        <p:spPr>
          <a:xfrm>
            <a:off x="11826240" y="0"/>
            <a:ext cx="365760" cy="56601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/>
              <a:t>D</a:t>
            </a:r>
          </a:p>
          <a:p>
            <a:pPr algn="ctr"/>
            <a:r>
              <a:rPr lang="es-BO" dirty="0"/>
              <a:t>E</a:t>
            </a:r>
          </a:p>
          <a:p>
            <a:pPr algn="ctr"/>
            <a:r>
              <a:rPr lang="es-BO" dirty="0"/>
              <a:t>I</a:t>
            </a:r>
          </a:p>
          <a:p>
            <a:pPr algn="ctr"/>
            <a:r>
              <a:rPr lang="es-BO" dirty="0"/>
              <a:t>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D5A6E6F-7054-BB68-A349-551CFA9910EA}"/>
              </a:ext>
            </a:extLst>
          </p:cNvPr>
          <p:cNvSpPr/>
          <p:nvPr/>
        </p:nvSpPr>
        <p:spPr>
          <a:xfrm>
            <a:off x="11826240" y="6403848"/>
            <a:ext cx="365760" cy="45415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D013311-5FB0-8132-524B-7F3FEBFCF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824" y="0"/>
            <a:ext cx="2670048" cy="10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47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5CE0F-2CEE-0506-44B6-7484394A1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E174E78-070A-1DA2-C5DF-27436D737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373"/>
            <a:ext cx="10515600" cy="703315"/>
          </a:xfrm>
        </p:spPr>
        <p:txBody>
          <a:bodyPr/>
          <a:lstStyle/>
          <a:p>
            <a:endParaRPr lang="es-BO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800ABD3C-0383-2DEF-B612-F6A097AD51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710DCDE4-6201-3203-683B-9FE16994FC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104289EC-F8DB-273B-D84F-CF351B2E25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CCF51248-0121-21AF-D92B-D4649EB3B7A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3D122AC-CC73-2091-1DB2-E7BE3F3E0050}"/>
              </a:ext>
            </a:extLst>
          </p:cNvPr>
          <p:cNvSpPr/>
          <p:nvPr/>
        </p:nvSpPr>
        <p:spPr>
          <a:xfrm>
            <a:off x="0" y="0"/>
            <a:ext cx="365760" cy="56601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/>
              <a:t>D</a:t>
            </a:r>
          </a:p>
          <a:p>
            <a:pPr algn="ctr"/>
            <a:r>
              <a:rPr lang="es-BO" dirty="0"/>
              <a:t>I</a:t>
            </a:r>
          </a:p>
          <a:p>
            <a:pPr algn="ctr"/>
            <a:r>
              <a:rPr lang="es-BO" dirty="0"/>
              <a:t>C</a:t>
            </a:r>
          </a:p>
          <a:p>
            <a:pPr algn="ctr"/>
            <a:r>
              <a:rPr lang="es-BO" dirty="0"/>
              <a:t>I</a:t>
            </a:r>
          </a:p>
          <a:p>
            <a:pPr algn="ctr"/>
            <a:r>
              <a:rPr lang="es-BO" dirty="0"/>
              <a:t>T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4C2FB80-1535-C5C6-6ECC-F1F02C1B7E20}"/>
              </a:ext>
            </a:extLst>
          </p:cNvPr>
          <p:cNvSpPr/>
          <p:nvPr/>
        </p:nvSpPr>
        <p:spPr>
          <a:xfrm>
            <a:off x="0" y="6403848"/>
            <a:ext cx="365760" cy="45415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72537D3-23A3-1BF7-B492-13BF41577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58" y="0"/>
            <a:ext cx="762970" cy="98737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6DAD2DF-4893-B031-65AC-5D03DAD0C5B1}"/>
              </a:ext>
            </a:extLst>
          </p:cNvPr>
          <p:cNvSpPr/>
          <p:nvPr/>
        </p:nvSpPr>
        <p:spPr>
          <a:xfrm>
            <a:off x="11826240" y="0"/>
            <a:ext cx="365760" cy="56601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/>
              <a:t>D</a:t>
            </a:r>
          </a:p>
          <a:p>
            <a:pPr algn="ctr"/>
            <a:r>
              <a:rPr lang="es-BO" dirty="0"/>
              <a:t>E</a:t>
            </a:r>
          </a:p>
          <a:p>
            <a:pPr algn="ctr"/>
            <a:r>
              <a:rPr lang="es-BO" dirty="0"/>
              <a:t>I</a:t>
            </a:r>
          </a:p>
          <a:p>
            <a:pPr algn="ctr"/>
            <a:r>
              <a:rPr lang="es-BO" dirty="0"/>
              <a:t>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E2A9EC3-CE6B-CF2C-0B70-ED5A93C9A460}"/>
              </a:ext>
            </a:extLst>
          </p:cNvPr>
          <p:cNvSpPr/>
          <p:nvPr/>
        </p:nvSpPr>
        <p:spPr>
          <a:xfrm>
            <a:off x="11826240" y="6403848"/>
            <a:ext cx="365760" cy="45415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0F7BE58-5578-69E1-4690-A90F78DCF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766" y="-11983"/>
            <a:ext cx="2670048" cy="85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36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BB126-C0E4-AD74-607A-B0D6BDA64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2A258404-2351-F201-678D-9D92BA79E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373"/>
            <a:ext cx="10515600" cy="703315"/>
          </a:xfrm>
        </p:spPr>
        <p:txBody>
          <a:bodyPr/>
          <a:lstStyle/>
          <a:p>
            <a:endParaRPr lang="es-BO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9873E9BE-D71B-D859-7B32-5F885E5E59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3B316C35-0818-5172-7EAE-AD5B69D854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5CD11C2D-2FC5-CF6F-951F-7E1BE841E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F03A8185-6D42-D191-4C52-16187644477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BE267C9-762C-D740-41B8-74CAB7125081}"/>
              </a:ext>
            </a:extLst>
          </p:cNvPr>
          <p:cNvSpPr/>
          <p:nvPr/>
        </p:nvSpPr>
        <p:spPr>
          <a:xfrm>
            <a:off x="0" y="0"/>
            <a:ext cx="365760" cy="56601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/>
              <a:t>D</a:t>
            </a:r>
          </a:p>
          <a:p>
            <a:pPr algn="ctr"/>
            <a:r>
              <a:rPr lang="es-BO" dirty="0"/>
              <a:t>I</a:t>
            </a:r>
          </a:p>
          <a:p>
            <a:pPr algn="ctr"/>
            <a:r>
              <a:rPr lang="es-BO" dirty="0"/>
              <a:t>C</a:t>
            </a:r>
          </a:p>
          <a:p>
            <a:pPr algn="ctr"/>
            <a:r>
              <a:rPr lang="es-BO" dirty="0"/>
              <a:t>I</a:t>
            </a:r>
          </a:p>
          <a:p>
            <a:pPr algn="ctr"/>
            <a:r>
              <a:rPr lang="es-BO" dirty="0"/>
              <a:t>T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71E72AB-C61B-BA6B-13C9-62E2A178EE2F}"/>
              </a:ext>
            </a:extLst>
          </p:cNvPr>
          <p:cNvSpPr/>
          <p:nvPr/>
        </p:nvSpPr>
        <p:spPr>
          <a:xfrm>
            <a:off x="0" y="6403848"/>
            <a:ext cx="365760" cy="45415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27DD424-BC20-4A05-E005-39ED1C577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58" y="0"/>
            <a:ext cx="762970" cy="98737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13828D3-FBD4-214F-A42C-1265FACD19B7}"/>
              </a:ext>
            </a:extLst>
          </p:cNvPr>
          <p:cNvSpPr/>
          <p:nvPr/>
        </p:nvSpPr>
        <p:spPr>
          <a:xfrm>
            <a:off x="11826240" y="0"/>
            <a:ext cx="365760" cy="56601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/>
              <a:t>D</a:t>
            </a:r>
          </a:p>
          <a:p>
            <a:pPr algn="ctr"/>
            <a:r>
              <a:rPr lang="es-BO" dirty="0"/>
              <a:t>E</a:t>
            </a:r>
          </a:p>
          <a:p>
            <a:pPr algn="ctr"/>
            <a:r>
              <a:rPr lang="es-BO" dirty="0"/>
              <a:t>I</a:t>
            </a:r>
          </a:p>
          <a:p>
            <a:pPr algn="ctr"/>
            <a:r>
              <a:rPr lang="es-BO" dirty="0"/>
              <a:t>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4926AC8-9844-9173-ADF1-76A280D87DF2}"/>
              </a:ext>
            </a:extLst>
          </p:cNvPr>
          <p:cNvSpPr/>
          <p:nvPr/>
        </p:nvSpPr>
        <p:spPr>
          <a:xfrm>
            <a:off x="11826240" y="6403848"/>
            <a:ext cx="365760" cy="45415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C5E0CDF-8DF5-17F8-BD6D-8423B5E34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194" y="0"/>
            <a:ext cx="2670048" cy="10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58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7512E-127E-0E6D-81E7-7AF360EE2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706BE3C5-3732-9076-1345-43E3F93279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10" name="Subtítulo 9">
            <a:extLst>
              <a:ext uri="{FF2B5EF4-FFF2-40B4-BE49-F238E27FC236}">
                <a16:creationId xmlns:a16="http://schemas.microsoft.com/office/drawing/2014/main" id="{CD382C87-2498-060E-6930-4BC686654C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27586AD-E998-17AC-8E55-F7B17CE33D74}"/>
              </a:ext>
            </a:extLst>
          </p:cNvPr>
          <p:cNvSpPr/>
          <p:nvPr/>
        </p:nvSpPr>
        <p:spPr>
          <a:xfrm>
            <a:off x="0" y="0"/>
            <a:ext cx="365760" cy="56601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/>
              <a:t>D</a:t>
            </a:r>
          </a:p>
          <a:p>
            <a:pPr algn="ctr"/>
            <a:r>
              <a:rPr lang="es-BO" dirty="0"/>
              <a:t>I</a:t>
            </a:r>
          </a:p>
          <a:p>
            <a:pPr algn="ctr"/>
            <a:r>
              <a:rPr lang="es-BO" dirty="0"/>
              <a:t>C</a:t>
            </a:r>
          </a:p>
          <a:p>
            <a:pPr algn="ctr"/>
            <a:r>
              <a:rPr lang="es-BO" dirty="0"/>
              <a:t>I</a:t>
            </a:r>
          </a:p>
          <a:p>
            <a:pPr algn="ctr"/>
            <a:r>
              <a:rPr lang="es-BO" dirty="0"/>
              <a:t>T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046CF8F-5110-38B7-A80D-986A2E12D008}"/>
              </a:ext>
            </a:extLst>
          </p:cNvPr>
          <p:cNvSpPr/>
          <p:nvPr/>
        </p:nvSpPr>
        <p:spPr>
          <a:xfrm>
            <a:off x="0" y="6403848"/>
            <a:ext cx="365760" cy="45415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D72A1C2-FCF7-0138-6301-9CB133993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58" y="0"/>
            <a:ext cx="762970" cy="98737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92190FB-6FD7-3BA0-1FD0-87F9A39C8935}"/>
              </a:ext>
            </a:extLst>
          </p:cNvPr>
          <p:cNvSpPr/>
          <p:nvPr/>
        </p:nvSpPr>
        <p:spPr>
          <a:xfrm>
            <a:off x="11826240" y="0"/>
            <a:ext cx="365760" cy="56601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/>
              <a:t>D</a:t>
            </a:r>
          </a:p>
          <a:p>
            <a:pPr algn="ctr"/>
            <a:r>
              <a:rPr lang="es-BO" dirty="0"/>
              <a:t>E</a:t>
            </a:r>
          </a:p>
          <a:p>
            <a:pPr algn="ctr"/>
            <a:r>
              <a:rPr lang="es-BO" dirty="0"/>
              <a:t>I</a:t>
            </a:r>
          </a:p>
          <a:p>
            <a:pPr algn="ctr"/>
            <a:r>
              <a:rPr lang="es-BO" dirty="0"/>
              <a:t>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01EC092-3213-6130-5662-C3288A71472A}"/>
              </a:ext>
            </a:extLst>
          </p:cNvPr>
          <p:cNvSpPr/>
          <p:nvPr/>
        </p:nvSpPr>
        <p:spPr>
          <a:xfrm>
            <a:off x="11826240" y="6403848"/>
            <a:ext cx="365760" cy="45415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786D050-DC56-D4E2-1804-8CC3D4E2B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824" y="0"/>
            <a:ext cx="2670048" cy="10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756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99</Words>
  <Application>Microsoft Office PowerPoint</Application>
  <PresentationFormat>Panorámica</PresentationFormat>
  <Paragraphs>99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Carlos Daniel Moron Velazquez</dc:creator>
  <cp:lastModifiedBy>Carlos Daniel Moron Velazquez</cp:lastModifiedBy>
  <cp:revision>2</cp:revision>
  <dcterms:created xsi:type="dcterms:W3CDTF">2026-04-29T17:33:32Z</dcterms:created>
  <dcterms:modified xsi:type="dcterms:W3CDTF">2026-04-29T18:02:41Z</dcterms:modified>
</cp:coreProperties>
</file>