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60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40084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44110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28227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49111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6147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05224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038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53691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81423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81436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10801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87CBE-8F13-4BBB-A7A4-FE17545A5A65}" type="datetimeFigureOut">
              <a:rPr lang="es-BO" smtClean="0"/>
              <a:t>23/6/2024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9BEA1-92AB-42B0-8C4B-D8170139DEF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14952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54207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49642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79494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6418" y="779904"/>
            <a:ext cx="10515600" cy="1325563"/>
          </a:xfrm>
        </p:spPr>
        <p:txBody>
          <a:bodyPr/>
          <a:lstStyle/>
          <a:p>
            <a:endParaRPr lang="es-B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96418" y="2240404"/>
            <a:ext cx="10515600" cy="4351338"/>
          </a:xfrm>
        </p:spPr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67996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4630" y="1079369"/>
            <a:ext cx="3932237" cy="1600200"/>
          </a:xfrm>
        </p:spPr>
        <p:txBody>
          <a:bodyPr/>
          <a:lstStyle/>
          <a:p>
            <a:endParaRPr lang="es-B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8030" y="1609594"/>
            <a:ext cx="6172200" cy="4873625"/>
          </a:xfrm>
        </p:spPr>
        <p:txBody>
          <a:bodyPr/>
          <a:lstStyle/>
          <a:p>
            <a:endParaRPr lang="es-B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24630" y="2679569"/>
            <a:ext cx="3932237" cy="3811588"/>
          </a:xfrm>
        </p:spPr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54127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044" y="1164210"/>
            <a:ext cx="3932237" cy="1600200"/>
          </a:xfrm>
        </p:spPr>
        <p:txBody>
          <a:bodyPr/>
          <a:lstStyle/>
          <a:p>
            <a:endParaRPr lang="es-B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343444" y="1694435"/>
            <a:ext cx="6172200" cy="4873625"/>
          </a:xfrm>
        </p:spPr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00044" y="2764410"/>
            <a:ext cx="3932237" cy="3811588"/>
          </a:xfrm>
        </p:spPr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071680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22435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40833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705614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85886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0</Words>
  <Application>Microsoft Office PowerPoint</Application>
  <PresentationFormat>Panorámica</PresentationFormat>
  <Paragraphs>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otro2</dc:creator>
  <cp:lastModifiedBy>USUARIO</cp:lastModifiedBy>
  <cp:revision>12</cp:revision>
  <dcterms:created xsi:type="dcterms:W3CDTF">2023-11-09T18:46:32Z</dcterms:created>
  <dcterms:modified xsi:type="dcterms:W3CDTF">2024-06-24T00:45:00Z</dcterms:modified>
</cp:coreProperties>
</file>