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sldIdLst>
    <p:sldId id="260" r:id="rId2"/>
    <p:sldId id="261" r:id="rId3"/>
    <p:sldId id="263" r:id="rId4"/>
    <p:sldId id="264" r:id="rId5"/>
    <p:sldId id="266" r:id="rId6"/>
    <p:sldId id="265" r:id="rId7"/>
    <p:sldId id="267" r:id="rId8"/>
    <p:sldId id="268" r:id="rId9"/>
    <p:sldId id="269" r:id="rId10"/>
    <p:sldId id="270" r:id="rId11"/>
    <p:sldId id="271" r:id="rId12"/>
    <p:sldId id="272" r:id="rId13"/>
    <p:sldId id="273" r:id="rId14"/>
  </p:sldIdLst>
  <p:sldSz cx="12192000" cy="6858000"/>
  <p:notesSz cx="6858000" cy="9144000"/>
  <p:defaultTextStyle>
    <a:defPPr>
      <a:defRPr lang="es-B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7CBE-8F13-4BBB-A7A4-FE17545A5A65}" type="datetimeFigureOut">
              <a:rPr lang="es-BO" smtClean="0"/>
              <a:t>22/05/2025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EA1-92AB-42B0-8C4B-D8170139DEF8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400844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7CBE-8F13-4BBB-A7A4-FE17545A5A65}" type="datetimeFigureOut">
              <a:rPr lang="es-BO" smtClean="0"/>
              <a:t>22/05/2025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EA1-92AB-42B0-8C4B-D8170139DEF8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441103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7CBE-8F13-4BBB-A7A4-FE17545A5A65}" type="datetimeFigureOut">
              <a:rPr lang="es-BO" smtClean="0"/>
              <a:t>22/05/2025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EA1-92AB-42B0-8C4B-D8170139DEF8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282279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7CBE-8F13-4BBB-A7A4-FE17545A5A65}" type="datetimeFigureOut">
              <a:rPr lang="es-BO" smtClean="0"/>
              <a:t>22/05/2025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EA1-92AB-42B0-8C4B-D8170139DEF8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491118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7CBE-8F13-4BBB-A7A4-FE17545A5A65}" type="datetimeFigureOut">
              <a:rPr lang="es-BO" smtClean="0"/>
              <a:t>22/05/2025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EA1-92AB-42B0-8C4B-D8170139DEF8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861474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7CBE-8F13-4BBB-A7A4-FE17545A5A65}" type="datetimeFigureOut">
              <a:rPr lang="es-BO" smtClean="0"/>
              <a:t>22/05/2025</a:t>
            </a:fld>
            <a:endParaRPr lang="es-B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EA1-92AB-42B0-8C4B-D8170139DEF8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052248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7CBE-8F13-4BBB-A7A4-FE17545A5A65}" type="datetimeFigureOut">
              <a:rPr lang="es-BO" smtClean="0"/>
              <a:t>22/05/2025</a:t>
            </a:fld>
            <a:endParaRPr lang="es-B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EA1-92AB-42B0-8C4B-D8170139DEF8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90386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7CBE-8F13-4BBB-A7A4-FE17545A5A65}" type="datetimeFigureOut">
              <a:rPr lang="es-BO" smtClean="0"/>
              <a:t>22/05/2025</a:t>
            </a:fld>
            <a:endParaRPr lang="es-B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EA1-92AB-42B0-8C4B-D8170139DEF8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536910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7CBE-8F13-4BBB-A7A4-FE17545A5A65}" type="datetimeFigureOut">
              <a:rPr lang="es-BO" smtClean="0"/>
              <a:t>22/05/2025</a:t>
            </a:fld>
            <a:endParaRPr lang="es-B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EA1-92AB-42B0-8C4B-D8170139DEF8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814233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7CBE-8F13-4BBB-A7A4-FE17545A5A65}" type="datetimeFigureOut">
              <a:rPr lang="es-BO" smtClean="0"/>
              <a:t>22/05/2025</a:t>
            </a:fld>
            <a:endParaRPr lang="es-B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EA1-92AB-42B0-8C4B-D8170139DEF8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814364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7CBE-8F13-4BBB-A7A4-FE17545A5A65}" type="datetimeFigureOut">
              <a:rPr lang="es-BO" smtClean="0"/>
              <a:t>22/05/2025</a:t>
            </a:fld>
            <a:endParaRPr lang="es-B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EA1-92AB-42B0-8C4B-D8170139DEF8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108011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87CBE-8F13-4BBB-A7A4-FE17545A5A65}" type="datetimeFigureOut">
              <a:rPr lang="es-BO" smtClean="0"/>
              <a:t>22/05/2025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9BEA1-92AB-42B0-8C4B-D8170139DEF8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4149524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54207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594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185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136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478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756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075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958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772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446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111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39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510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221</TotalTime>
  <Words>0</Words>
  <Application>Microsoft Office PowerPoint</Application>
  <PresentationFormat>Panorámica</PresentationFormat>
  <Paragraphs>0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otro2</dc:creator>
  <cp:lastModifiedBy>Lic. Yoselin</cp:lastModifiedBy>
  <cp:revision>15</cp:revision>
  <dcterms:created xsi:type="dcterms:W3CDTF">2023-11-09T18:46:32Z</dcterms:created>
  <dcterms:modified xsi:type="dcterms:W3CDTF">2025-05-22T14:36:02Z</dcterms:modified>
</cp:coreProperties>
</file>