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60" r:id="rId2"/>
    <p:sldId id="261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0084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411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822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9111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6147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5224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038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3691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1423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1436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0801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7CBE-8F13-4BBB-A7A4-FE17545A5A65}" type="datetimeFigureOut">
              <a:rPr lang="es-BO" smtClean="0"/>
              <a:t>22/05/2025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BEA1-92AB-42B0-8C4B-D8170139DEF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495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420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8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3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7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5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7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5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7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4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1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1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0</Words>
  <Application>Microsoft Office PowerPoint</Application>
  <PresentationFormat>Panorámica</PresentationFormat>
  <Paragraphs>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otro2</dc:creator>
  <cp:lastModifiedBy>Lic. Yoselin</cp:lastModifiedBy>
  <cp:revision>15</cp:revision>
  <dcterms:created xsi:type="dcterms:W3CDTF">2023-11-09T18:46:32Z</dcterms:created>
  <dcterms:modified xsi:type="dcterms:W3CDTF">2025-05-22T14:36:02Z</dcterms:modified>
</cp:coreProperties>
</file>